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
  </p:notesMasterIdLst>
  <p:handoutMasterIdLst>
    <p:handoutMasterId r:id="rId6"/>
  </p:handoutMasterIdLst>
  <p:sldIdLst>
    <p:sldId id="256" r:id="rId2"/>
    <p:sldId id="272" r:id="rId3"/>
    <p:sldId id="274" r:id="rId4"/>
  </p:sldIdLst>
  <p:sldSz cx="9144000" cy="6858000" type="screen4x3"/>
  <p:notesSz cx="7099300" cy="10234613"/>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9E48DD5-F37A-4C8E-AFF3-C99463A7C875}" v="98" dt="2021-01-03T10:34:34.583"/>
  </p1510:revLst>
</p1510:revInfo>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Stijl, thema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A111915-BE36-4E01-A7E5-04B1672EAD32}" styleName="Stijl, licht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BDBED569-4797-4DF1-A0F4-6AAB3CD982D8}" styleName="Stijl, licht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1" d="100"/>
          <a:sy n="111" d="100"/>
        </p:scale>
        <p:origin x="1930" y="6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11" Type="http://schemas.microsoft.com/office/2016/11/relationships/changesInfo" Target="changesInfos/changesInfo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ngbroek, Thomas" userId="1e907fb6-734b-4a96-80a7-01d0b9c0ed4f" providerId="ADAL" clId="{F9E48DD5-F37A-4C8E-AFF3-C99463A7C875}"/>
    <pc:docChg chg="custSel delSld modSld">
      <pc:chgData name="Langbroek, Thomas" userId="1e907fb6-734b-4a96-80a7-01d0b9c0ed4f" providerId="ADAL" clId="{F9E48DD5-F37A-4C8E-AFF3-C99463A7C875}" dt="2021-01-03T10:51:54.767" v="121" actId="2696"/>
      <pc:docMkLst>
        <pc:docMk/>
      </pc:docMkLst>
      <pc:sldChg chg="del">
        <pc:chgData name="Langbroek, Thomas" userId="1e907fb6-734b-4a96-80a7-01d0b9c0ed4f" providerId="ADAL" clId="{F9E48DD5-F37A-4C8E-AFF3-C99463A7C875}" dt="2021-01-03T10:34:37.765" v="120" actId="47"/>
        <pc:sldMkLst>
          <pc:docMk/>
          <pc:sldMk cId="2909659603" sldId="268"/>
        </pc:sldMkLst>
      </pc:sldChg>
      <pc:sldChg chg="del">
        <pc:chgData name="Langbroek, Thomas" userId="1e907fb6-734b-4a96-80a7-01d0b9c0ed4f" providerId="ADAL" clId="{F9E48DD5-F37A-4C8E-AFF3-C99463A7C875}" dt="2021-01-03T10:31:38.916" v="13" actId="2696"/>
        <pc:sldMkLst>
          <pc:docMk/>
          <pc:sldMk cId="1290292405" sldId="269"/>
        </pc:sldMkLst>
      </pc:sldChg>
      <pc:sldChg chg="modSp mod">
        <pc:chgData name="Langbroek, Thomas" userId="1e907fb6-734b-4a96-80a7-01d0b9c0ed4f" providerId="ADAL" clId="{F9E48DD5-F37A-4C8E-AFF3-C99463A7C875}" dt="2021-01-03T10:31:09.054" v="12" actId="20577"/>
        <pc:sldMkLst>
          <pc:docMk/>
          <pc:sldMk cId="3223771938" sldId="272"/>
        </pc:sldMkLst>
        <pc:spChg chg="mod">
          <ac:chgData name="Langbroek, Thomas" userId="1e907fb6-734b-4a96-80a7-01d0b9c0ed4f" providerId="ADAL" clId="{F9E48DD5-F37A-4C8E-AFF3-C99463A7C875}" dt="2021-01-03T10:31:09.054" v="12" actId="20577"/>
          <ac:spMkLst>
            <pc:docMk/>
            <pc:sldMk cId="3223771938" sldId="272"/>
            <ac:spMk id="3" creationId="{00000000-0000-0000-0000-000000000000}"/>
          </ac:spMkLst>
        </pc:spChg>
      </pc:sldChg>
      <pc:sldChg chg="del">
        <pc:chgData name="Langbroek, Thomas" userId="1e907fb6-734b-4a96-80a7-01d0b9c0ed4f" providerId="ADAL" clId="{F9E48DD5-F37A-4C8E-AFF3-C99463A7C875}" dt="2021-01-03T10:31:43.066" v="14" actId="2696"/>
        <pc:sldMkLst>
          <pc:docMk/>
          <pc:sldMk cId="2273550365" sldId="273"/>
        </pc:sldMkLst>
      </pc:sldChg>
      <pc:sldChg chg="modSp mod modAnim">
        <pc:chgData name="Langbroek, Thomas" userId="1e907fb6-734b-4a96-80a7-01d0b9c0ed4f" providerId="ADAL" clId="{F9E48DD5-F37A-4C8E-AFF3-C99463A7C875}" dt="2021-01-03T10:34:34.748" v="118" actId="27636"/>
        <pc:sldMkLst>
          <pc:docMk/>
          <pc:sldMk cId="1619676810" sldId="274"/>
        </pc:sldMkLst>
        <pc:spChg chg="mod">
          <ac:chgData name="Langbroek, Thomas" userId="1e907fb6-734b-4a96-80a7-01d0b9c0ed4f" providerId="ADAL" clId="{F9E48DD5-F37A-4C8E-AFF3-C99463A7C875}" dt="2021-01-03T10:34:34.748" v="118" actId="27636"/>
          <ac:spMkLst>
            <pc:docMk/>
            <pc:sldMk cId="1619676810" sldId="274"/>
            <ac:spMk id="2" creationId="{416A2FB8-4AA7-442B-8313-635D8A547542}"/>
          </ac:spMkLst>
        </pc:spChg>
      </pc:sldChg>
      <pc:sldChg chg="del">
        <pc:chgData name="Langbroek, Thomas" userId="1e907fb6-734b-4a96-80a7-01d0b9c0ed4f" providerId="ADAL" clId="{F9E48DD5-F37A-4C8E-AFF3-C99463A7C875}" dt="2021-01-03T10:51:54.767" v="121" actId="2696"/>
        <pc:sldMkLst>
          <pc:docMk/>
          <pc:sldMk cId="2130235648" sldId="275"/>
        </pc:sldMkLst>
      </pc:sldChg>
      <pc:sldChg chg="del">
        <pc:chgData name="Langbroek, Thomas" userId="1e907fb6-734b-4a96-80a7-01d0b9c0ed4f" providerId="ADAL" clId="{F9E48DD5-F37A-4C8E-AFF3-C99463A7C875}" dt="2021-01-03T10:34:37.675" v="119" actId="47"/>
        <pc:sldMkLst>
          <pc:docMk/>
          <pc:sldMk cId="964378826" sldId="276"/>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3076363" cy="511731"/>
          </a:xfrm>
          <a:prstGeom prst="rect">
            <a:avLst/>
          </a:prstGeom>
        </p:spPr>
        <p:txBody>
          <a:bodyPr vert="horz" lIns="99048" tIns="49524" rIns="99048" bIns="49524" rtlCol="0"/>
          <a:lstStyle>
            <a:lvl1pPr algn="l">
              <a:defRPr sz="1300"/>
            </a:lvl1pPr>
          </a:lstStyle>
          <a:p>
            <a:endParaRPr lang="nl-NL"/>
          </a:p>
        </p:txBody>
      </p:sp>
      <p:sp>
        <p:nvSpPr>
          <p:cNvPr id="3" name="Tijdelijke aanduiding voor datum 2"/>
          <p:cNvSpPr>
            <a:spLocks noGrp="1"/>
          </p:cNvSpPr>
          <p:nvPr>
            <p:ph type="dt" sz="quarter" idx="1"/>
          </p:nvPr>
        </p:nvSpPr>
        <p:spPr>
          <a:xfrm>
            <a:off x="4021294" y="0"/>
            <a:ext cx="3076363" cy="511731"/>
          </a:xfrm>
          <a:prstGeom prst="rect">
            <a:avLst/>
          </a:prstGeom>
        </p:spPr>
        <p:txBody>
          <a:bodyPr vert="horz" lIns="99048" tIns="49524" rIns="99048" bIns="49524" rtlCol="0"/>
          <a:lstStyle>
            <a:lvl1pPr algn="r">
              <a:defRPr sz="1300"/>
            </a:lvl1pPr>
          </a:lstStyle>
          <a:p>
            <a:fld id="{00BB409E-671A-4E0A-B29D-74114A2CA561}" type="datetimeFigureOut">
              <a:rPr lang="nl-NL" smtClean="0"/>
              <a:t>3-1-2021</a:t>
            </a:fld>
            <a:endParaRPr lang="nl-NL"/>
          </a:p>
        </p:txBody>
      </p:sp>
      <p:sp>
        <p:nvSpPr>
          <p:cNvPr id="4" name="Tijdelijke aanduiding voor voettekst 3"/>
          <p:cNvSpPr>
            <a:spLocks noGrp="1"/>
          </p:cNvSpPr>
          <p:nvPr>
            <p:ph type="ftr" sz="quarter" idx="2"/>
          </p:nvPr>
        </p:nvSpPr>
        <p:spPr>
          <a:xfrm>
            <a:off x="0" y="9721106"/>
            <a:ext cx="3076363" cy="511731"/>
          </a:xfrm>
          <a:prstGeom prst="rect">
            <a:avLst/>
          </a:prstGeom>
        </p:spPr>
        <p:txBody>
          <a:bodyPr vert="horz" lIns="99048" tIns="49524" rIns="99048" bIns="49524" rtlCol="0" anchor="b"/>
          <a:lstStyle>
            <a:lvl1pPr algn="l">
              <a:defRPr sz="1300"/>
            </a:lvl1pPr>
          </a:lstStyle>
          <a:p>
            <a:endParaRPr lang="nl-NL"/>
          </a:p>
        </p:txBody>
      </p:sp>
      <p:sp>
        <p:nvSpPr>
          <p:cNvPr id="5" name="Tijdelijke aanduiding voor dianummer 4"/>
          <p:cNvSpPr>
            <a:spLocks noGrp="1"/>
          </p:cNvSpPr>
          <p:nvPr>
            <p:ph type="sldNum" sz="quarter" idx="3"/>
          </p:nvPr>
        </p:nvSpPr>
        <p:spPr>
          <a:xfrm>
            <a:off x="4021294" y="9721106"/>
            <a:ext cx="3076363" cy="511731"/>
          </a:xfrm>
          <a:prstGeom prst="rect">
            <a:avLst/>
          </a:prstGeom>
        </p:spPr>
        <p:txBody>
          <a:bodyPr vert="horz" lIns="99048" tIns="49524" rIns="99048" bIns="49524" rtlCol="0" anchor="b"/>
          <a:lstStyle>
            <a:lvl1pPr algn="r">
              <a:defRPr sz="1300"/>
            </a:lvl1pPr>
          </a:lstStyle>
          <a:p>
            <a:fld id="{01373A9E-E573-43F8-BD94-EEC5FAB9071F}" type="slidenum">
              <a:rPr lang="nl-NL" smtClean="0"/>
              <a:t>‹nr.›</a:t>
            </a:fld>
            <a:endParaRPr lang="nl-NL"/>
          </a:p>
        </p:txBody>
      </p:sp>
    </p:spTree>
    <p:extLst>
      <p:ext uri="{BB962C8B-B14F-4D97-AF65-F5344CB8AC3E}">
        <p14:creationId xmlns:p14="http://schemas.microsoft.com/office/powerpoint/2010/main" val="14628733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3076363" cy="511731"/>
          </a:xfrm>
          <a:prstGeom prst="rect">
            <a:avLst/>
          </a:prstGeom>
        </p:spPr>
        <p:txBody>
          <a:bodyPr vert="horz" lIns="99048" tIns="49524" rIns="99048" bIns="49524" rtlCol="0"/>
          <a:lstStyle>
            <a:lvl1pPr algn="l">
              <a:defRPr sz="1300"/>
            </a:lvl1pPr>
          </a:lstStyle>
          <a:p>
            <a:endParaRPr lang="nl-NL"/>
          </a:p>
        </p:txBody>
      </p:sp>
      <p:sp>
        <p:nvSpPr>
          <p:cNvPr id="3" name="Tijdelijke aanduiding voor datum 2"/>
          <p:cNvSpPr>
            <a:spLocks noGrp="1"/>
          </p:cNvSpPr>
          <p:nvPr>
            <p:ph type="dt" idx="1"/>
          </p:nvPr>
        </p:nvSpPr>
        <p:spPr>
          <a:xfrm>
            <a:off x="4021294" y="0"/>
            <a:ext cx="3076363" cy="511731"/>
          </a:xfrm>
          <a:prstGeom prst="rect">
            <a:avLst/>
          </a:prstGeom>
        </p:spPr>
        <p:txBody>
          <a:bodyPr vert="horz" lIns="99048" tIns="49524" rIns="99048" bIns="49524" rtlCol="0"/>
          <a:lstStyle>
            <a:lvl1pPr algn="r">
              <a:defRPr sz="1300"/>
            </a:lvl1pPr>
          </a:lstStyle>
          <a:p>
            <a:fld id="{90093831-7237-432E-8661-ADDBCE873048}" type="datetimeFigureOut">
              <a:rPr lang="nl-NL" smtClean="0"/>
              <a:t>3-1-2021</a:t>
            </a:fld>
            <a:endParaRPr lang="nl-NL"/>
          </a:p>
        </p:txBody>
      </p:sp>
      <p:sp>
        <p:nvSpPr>
          <p:cNvPr id="4" name="Tijdelijke aanduiding voor dia-afbeelding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99048" tIns="49524" rIns="99048" bIns="49524" rtlCol="0" anchor="ctr"/>
          <a:lstStyle/>
          <a:p>
            <a:endParaRPr lang="nl-NL"/>
          </a:p>
        </p:txBody>
      </p:sp>
      <p:sp>
        <p:nvSpPr>
          <p:cNvPr id="5" name="Tijdelijke aanduiding voor notities 4"/>
          <p:cNvSpPr>
            <a:spLocks noGrp="1"/>
          </p:cNvSpPr>
          <p:nvPr>
            <p:ph type="body" sz="quarter" idx="3"/>
          </p:nvPr>
        </p:nvSpPr>
        <p:spPr>
          <a:xfrm>
            <a:off x="709930" y="4861441"/>
            <a:ext cx="5679440" cy="4605576"/>
          </a:xfrm>
          <a:prstGeom prst="rect">
            <a:avLst/>
          </a:prstGeom>
        </p:spPr>
        <p:txBody>
          <a:bodyPr vert="horz" lIns="99048" tIns="49524" rIns="99048" bIns="49524" rtlCol="0"/>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9721106"/>
            <a:ext cx="3076363" cy="511731"/>
          </a:xfrm>
          <a:prstGeom prst="rect">
            <a:avLst/>
          </a:prstGeom>
        </p:spPr>
        <p:txBody>
          <a:bodyPr vert="horz" lIns="99048" tIns="49524" rIns="99048" bIns="49524" rtlCol="0" anchor="b"/>
          <a:lstStyle>
            <a:lvl1pPr algn="l">
              <a:defRPr sz="1300"/>
            </a:lvl1pPr>
          </a:lstStyle>
          <a:p>
            <a:endParaRPr lang="nl-NL"/>
          </a:p>
        </p:txBody>
      </p:sp>
      <p:sp>
        <p:nvSpPr>
          <p:cNvPr id="7" name="Tijdelijke aanduiding voor dianummer 6"/>
          <p:cNvSpPr>
            <a:spLocks noGrp="1"/>
          </p:cNvSpPr>
          <p:nvPr>
            <p:ph type="sldNum" sz="quarter" idx="5"/>
          </p:nvPr>
        </p:nvSpPr>
        <p:spPr>
          <a:xfrm>
            <a:off x="4021294" y="9721106"/>
            <a:ext cx="3076363" cy="511731"/>
          </a:xfrm>
          <a:prstGeom prst="rect">
            <a:avLst/>
          </a:prstGeom>
        </p:spPr>
        <p:txBody>
          <a:bodyPr vert="horz" lIns="99048" tIns="49524" rIns="99048" bIns="49524" rtlCol="0" anchor="b"/>
          <a:lstStyle>
            <a:lvl1pPr algn="r">
              <a:defRPr sz="1300"/>
            </a:lvl1pPr>
          </a:lstStyle>
          <a:p>
            <a:fld id="{DFC56502-DE49-4C87-8F74-4D3A294DBC69}" type="slidenum">
              <a:rPr lang="nl-NL" smtClean="0"/>
              <a:t>‹nr.›</a:t>
            </a:fld>
            <a:endParaRPr lang="nl-NL"/>
          </a:p>
        </p:txBody>
      </p:sp>
    </p:spTree>
    <p:extLst>
      <p:ext uri="{BB962C8B-B14F-4D97-AF65-F5344CB8AC3E}">
        <p14:creationId xmlns:p14="http://schemas.microsoft.com/office/powerpoint/2010/main" val="29769625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9144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E9BD91B9-C3FE-4CDF-8603-66E955A8C470}" type="datetimeFigureOut">
              <a:rPr lang="nl-NL" smtClean="0"/>
              <a:t>3-1-2021</a:t>
            </a:fld>
            <a:endParaRPr lang="nl-NL"/>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nl-NL"/>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6FA11D8D-0E5E-4E41-8B2C-69C6FB965D99}" type="slidenum">
              <a:rPr lang="nl-NL" smtClean="0"/>
              <a:t>‹nr.›</a:t>
            </a:fld>
            <a:endParaRPr lang="nl-NL"/>
          </a:p>
        </p:txBody>
      </p:sp>
      <p:grpSp>
        <p:nvGrpSpPr>
          <p:cNvPr id="8"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rPr>
                <a:t></a:t>
              </a: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nl-NL"/>
              <a:t>Klik om de stijl te bewerken</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a:t>Klik om de ondertitelstijl van het model te bewerken</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de stijl te bewerken</a:t>
            </a:r>
            <a:endParaRPr lang="en-US"/>
          </a:p>
        </p:txBody>
      </p:sp>
      <p:sp>
        <p:nvSpPr>
          <p:cNvPr id="3" name="Vertical Text Placeholder 2"/>
          <p:cNvSpPr>
            <a:spLocks noGrp="1"/>
          </p:cNvSpPr>
          <p:nvPr>
            <p:ph type="body" orient="vert" idx="1"/>
          </p:nvPr>
        </p:nvSpPr>
        <p:spPr/>
        <p:txBody>
          <a:bodyPr vert="eaVert" anchor="ct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4" name="Date Placeholder 3"/>
          <p:cNvSpPr>
            <a:spLocks noGrp="1"/>
          </p:cNvSpPr>
          <p:nvPr>
            <p:ph type="dt" sz="half" idx="10"/>
          </p:nvPr>
        </p:nvSpPr>
        <p:spPr/>
        <p:txBody>
          <a:bodyPr/>
          <a:lstStyle/>
          <a:p>
            <a:fld id="{E9BD91B9-C3FE-4CDF-8603-66E955A8C470}" type="datetimeFigureOut">
              <a:rPr lang="nl-NL" smtClean="0"/>
              <a:t>3-1-2021</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6FA11D8D-0E5E-4E41-8B2C-69C6FB965D99}" type="slidenum">
              <a:rPr lang="nl-NL" smtClean="0"/>
              <a:t>‹nr.›</a:t>
            </a:fld>
            <a:endParaRPr lang="nl-NL"/>
          </a:p>
        </p:txBody>
      </p:sp>
      <p:grpSp>
        <p:nvGrpSpPr>
          <p:cNvPr id="11" name="Group 10"/>
          <p:cNvGrpSpPr/>
          <p:nvPr/>
        </p:nvGrpSpPr>
        <p:grpSpPr>
          <a:xfrm>
            <a:off x="1172584" y="1392217"/>
            <a:ext cx="6779110" cy="923330"/>
            <a:chOff x="1172584" y="1381459"/>
            <a:chExt cx="6779110" cy="923330"/>
          </a:xfrm>
        </p:grpSpPr>
        <p:sp>
          <p:nvSpPr>
            <p:cNvPr id="15" name="TextBox 14"/>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6560" y="559398"/>
            <a:ext cx="1678193" cy="5566765"/>
          </a:xfrm>
        </p:spPr>
        <p:txBody>
          <a:bodyPr vert="eaVert"/>
          <a:lstStyle/>
          <a:p>
            <a:r>
              <a:rPr lang="nl-NL"/>
              <a:t>Klik om de stijl te bewerken</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4" name="Date Placeholder 3"/>
          <p:cNvSpPr>
            <a:spLocks noGrp="1"/>
          </p:cNvSpPr>
          <p:nvPr>
            <p:ph type="dt" sz="half" idx="10"/>
          </p:nvPr>
        </p:nvSpPr>
        <p:spPr/>
        <p:txBody>
          <a:bodyPr/>
          <a:lstStyle/>
          <a:p>
            <a:fld id="{E9BD91B9-C3FE-4CDF-8603-66E955A8C470}" type="datetimeFigureOut">
              <a:rPr lang="nl-NL" smtClean="0"/>
              <a:t>3-1-2021</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6FA11D8D-0E5E-4E41-8B2C-69C6FB965D99}" type="slidenum">
              <a:rPr lang="nl-NL" smtClean="0"/>
              <a:t>‹nr.›</a:t>
            </a:fld>
            <a:endParaRPr lang="nl-NL"/>
          </a:p>
        </p:txBody>
      </p:sp>
      <p:grpSp>
        <p:nvGrpSpPr>
          <p:cNvPr id="11" name="Group 10"/>
          <p:cNvGrpSpPr/>
          <p:nvPr/>
        </p:nvGrpSpPr>
        <p:grpSpPr>
          <a:xfrm rot="5400000">
            <a:off x="3909050" y="2880823"/>
            <a:ext cx="5480154" cy="923330"/>
            <a:chOff x="1815339" y="1381459"/>
            <a:chExt cx="5480154" cy="923330"/>
          </a:xfrm>
        </p:grpSpPr>
        <p:sp>
          <p:nvSpPr>
            <p:cNvPr id="12" name="TextBox 11"/>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4" name="Date Placeholder 3"/>
          <p:cNvSpPr>
            <a:spLocks noGrp="1"/>
          </p:cNvSpPr>
          <p:nvPr>
            <p:ph type="dt" sz="half" idx="10"/>
          </p:nvPr>
        </p:nvSpPr>
        <p:spPr/>
        <p:txBody>
          <a:bodyPr/>
          <a:lstStyle/>
          <a:p>
            <a:fld id="{E9BD91B9-C3FE-4CDF-8603-66E955A8C470}" type="datetimeFigureOut">
              <a:rPr lang="nl-NL" smtClean="0"/>
              <a:t>3-1-2021</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6FA11D8D-0E5E-4E41-8B2C-69C6FB965D99}" type="slidenum">
              <a:rPr lang="nl-NL" smtClean="0"/>
              <a:t>‹nr.›</a:t>
            </a:fld>
            <a:endParaRPr lang="nl-NL"/>
          </a:p>
        </p:txBody>
      </p:sp>
      <p:sp>
        <p:nvSpPr>
          <p:cNvPr id="11" name="Title 10"/>
          <p:cNvSpPr>
            <a:spLocks noGrp="1"/>
          </p:cNvSpPr>
          <p:nvPr>
            <p:ph type="title"/>
          </p:nvPr>
        </p:nvSpPr>
        <p:spPr/>
        <p:txBody>
          <a:bodyPr/>
          <a:lstStyle/>
          <a:p>
            <a:r>
              <a:rPr lang="nl-NL"/>
              <a:t>Klik om de stijl te bewerken</a:t>
            </a:r>
            <a:endParaRPr lang="en-US"/>
          </a:p>
        </p:txBody>
      </p:sp>
      <p:grpSp>
        <p:nvGrpSpPr>
          <p:cNvPr id="12" name="Group 11"/>
          <p:cNvGrpSpPr/>
          <p:nvPr/>
        </p:nvGrpSpPr>
        <p:grpSpPr>
          <a:xfrm>
            <a:off x="1172584" y="1392217"/>
            <a:ext cx="6779110" cy="923330"/>
            <a:chOff x="1172584" y="1381459"/>
            <a:chExt cx="6779110" cy="923330"/>
          </a:xfrm>
        </p:grpSpPr>
        <p:sp>
          <p:nvSpPr>
            <p:cNvPr id="13" name="TextBox 12"/>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9144000" cy="6858000"/>
          </a:xfrm>
          <a:prstGeom prst="rect">
            <a:avLst/>
          </a:prstGeom>
        </p:spPr>
      </p:pic>
      <p:grpSp>
        <p:nvGrpSpPr>
          <p:cNvPr id="7" name="Group 7"/>
          <p:cNvGrpSpPr/>
          <p:nvPr/>
        </p:nvGrpSpPr>
        <p:grpSpPr>
          <a:xfrm>
            <a:off x="1172584" y="2887579"/>
            <a:ext cx="6779110" cy="923330"/>
            <a:chOff x="1172584" y="1381459"/>
            <a:chExt cx="6779110" cy="923330"/>
          </a:xfrm>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nl-NL"/>
              <a:t>Klik om de stijl te bewerken</a:t>
            </a:r>
            <a:endParaRPr lang="en-US" dirty="0"/>
          </a:p>
        </p:txBody>
      </p:sp>
      <p:sp>
        <p:nvSpPr>
          <p:cNvPr id="3" name="Text Placeholder 2"/>
          <p:cNvSpPr>
            <a:spLocks noGrp="1"/>
          </p:cNvSpPr>
          <p:nvPr>
            <p:ph type="body" idx="1"/>
          </p:nvPr>
        </p:nvSpPr>
        <p:spPr>
          <a:xfrm>
            <a:off x="699248" y="3767316"/>
            <a:ext cx="7734747"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 om de modelstijlen te bewerken</a:t>
            </a:r>
          </a:p>
        </p:txBody>
      </p:sp>
      <p:sp>
        <p:nvSpPr>
          <p:cNvPr id="4" name="Date Placeholder 3"/>
          <p:cNvSpPr>
            <a:spLocks noGrp="1"/>
          </p:cNvSpPr>
          <p:nvPr>
            <p:ph type="dt" sz="half" idx="10"/>
          </p:nvPr>
        </p:nvSpPr>
        <p:spPr/>
        <p:txBody>
          <a:bodyPr/>
          <a:lstStyle/>
          <a:p>
            <a:fld id="{E9BD91B9-C3FE-4CDF-8603-66E955A8C470}" type="datetimeFigureOut">
              <a:rPr lang="nl-NL" smtClean="0"/>
              <a:t>3-1-2021</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6FA11D8D-0E5E-4E41-8B2C-69C6FB965D99}" type="slidenum">
              <a:rPr lang="nl-NL" smtClean="0"/>
              <a:t>‹nr.›</a:t>
            </a:fld>
            <a:endParaRPr lang="nl-NL"/>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E9BD91B9-C3FE-4CDF-8603-66E955A8C470}" type="datetimeFigureOut">
              <a:rPr lang="nl-NL" smtClean="0"/>
              <a:t>3-1-2021</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6FA11D8D-0E5E-4E41-8B2C-69C6FB965D99}" type="slidenum">
              <a:rPr lang="nl-NL" smtClean="0"/>
              <a:t>‹nr.›</a:t>
            </a:fld>
            <a:endParaRPr lang="nl-NL"/>
          </a:p>
        </p:txBody>
      </p:sp>
      <p:sp>
        <p:nvSpPr>
          <p:cNvPr id="12" name="Title 11"/>
          <p:cNvSpPr>
            <a:spLocks noGrp="1"/>
          </p:cNvSpPr>
          <p:nvPr>
            <p:ph type="title"/>
          </p:nvPr>
        </p:nvSpPr>
        <p:spPr/>
        <p:txBody>
          <a:bodyPr/>
          <a:lstStyle>
            <a:lvl1pPr>
              <a:defRPr>
                <a:solidFill>
                  <a:schemeClr val="tx2"/>
                </a:solidFill>
              </a:defRPr>
            </a:lvl1pPr>
          </a:lstStyle>
          <a:p>
            <a:r>
              <a:rPr lang="nl-NL"/>
              <a:t>Klik om de stijl te bewerken</a:t>
            </a:r>
            <a:endParaRPr lang="en-US" dirty="0"/>
          </a:p>
        </p:txBody>
      </p:sp>
      <p:grpSp>
        <p:nvGrpSpPr>
          <p:cNvPr id="13" name="Group 12"/>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685800" y="2240280"/>
            <a:ext cx="3803904" cy="3877056"/>
          </a:xfrm>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10" name="Content Placeholder 9"/>
          <p:cNvSpPr>
            <a:spLocks noGrp="1"/>
          </p:cNvSpPr>
          <p:nvPr>
            <p:ph sz="quarter" idx="14"/>
          </p:nvPr>
        </p:nvSpPr>
        <p:spPr>
          <a:xfrm>
            <a:off x="4645151" y="2240280"/>
            <a:ext cx="3803904" cy="3877056"/>
          </a:xfrm>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nl-NL"/>
              <a:t>Klik om de stijl te bewerken</a:t>
            </a:r>
            <a:endParaRPr lang="en-US"/>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7" name="Date Placeholder 6"/>
          <p:cNvSpPr>
            <a:spLocks noGrp="1"/>
          </p:cNvSpPr>
          <p:nvPr>
            <p:ph type="dt" sz="half" idx="10"/>
          </p:nvPr>
        </p:nvSpPr>
        <p:spPr/>
        <p:txBody>
          <a:bodyPr/>
          <a:lstStyle/>
          <a:p>
            <a:fld id="{E9BD91B9-C3FE-4CDF-8603-66E955A8C470}" type="datetimeFigureOut">
              <a:rPr lang="nl-NL" smtClean="0"/>
              <a:t>3-1-2021</a:t>
            </a:fld>
            <a:endParaRPr lang="nl-NL"/>
          </a:p>
        </p:txBody>
      </p:sp>
      <p:sp>
        <p:nvSpPr>
          <p:cNvPr id="8" name="Footer Placeholder 7"/>
          <p:cNvSpPr>
            <a:spLocks noGrp="1"/>
          </p:cNvSpPr>
          <p:nvPr>
            <p:ph type="ftr" sz="quarter" idx="11"/>
          </p:nvPr>
        </p:nvSpPr>
        <p:spPr/>
        <p:txBody>
          <a:bodyPr/>
          <a:lstStyle/>
          <a:p>
            <a:endParaRPr lang="nl-NL"/>
          </a:p>
        </p:txBody>
      </p:sp>
      <p:sp>
        <p:nvSpPr>
          <p:cNvPr id="9" name="Slide Number Placeholder 8"/>
          <p:cNvSpPr>
            <a:spLocks noGrp="1"/>
          </p:cNvSpPr>
          <p:nvPr>
            <p:ph type="sldNum" sz="quarter" idx="12"/>
          </p:nvPr>
        </p:nvSpPr>
        <p:spPr/>
        <p:txBody>
          <a:bodyPr/>
          <a:lstStyle/>
          <a:p>
            <a:fld id="{6FA11D8D-0E5E-4E41-8B2C-69C6FB965D99}" type="slidenum">
              <a:rPr lang="nl-NL" smtClean="0"/>
              <a:t>‹nr.›</a:t>
            </a:fld>
            <a:endParaRPr lang="nl-NL"/>
          </a:p>
        </p:txBody>
      </p:sp>
      <p:grpSp>
        <p:nvGrpSpPr>
          <p:cNvPr id="14" name="Group 13"/>
          <p:cNvGrpSpPr/>
          <p:nvPr/>
        </p:nvGrpSpPr>
        <p:grpSpPr>
          <a:xfrm>
            <a:off x="1172584" y="1392217"/>
            <a:ext cx="6779110" cy="923330"/>
            <a:chOff x="1172584" y="1381459"/>
            <a:chExt cx="6779110" cy="923330"/>
          </a:xfrm>
        </p:grpSpPr>
        <p:sp>
          <p:nvSpPr>
            <p:cNvPr id="16" name="TextBox 15"/>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de stijl te bewerken</a:t>
            </a:r>
            <a:endParaRPr lang="en-US" dirty="0"/>
          </a:p>
        </p:txBody>
      </p:sp>
      <p:sp>
        <p:nvSpPr>
          <p:cNvPr id="3" name="Date Placeholder 2"/>
          <p:cNvSpPr>
            <a:spLocks noGrp="1"/>
          </p:cNvSpPr>
          <p:nvPr>
            <p:ph type="dt" sz="half" idx="10"/>
          </p:nvPr>
        </p:nvSpPr>
        <p:spPr/>
        <p:txBody>
          <a:bodyPr/>
          <a:lstStyle/>
          <a:p>
            <a:fld id="{E9BD91B9-C3FE-4CDF-8603-66E955A8C470}" type="datetimeFigureOut">
              <a:rPr lang="nl-NL" smtClean="0"/>
              <a:t>3-1-2021</a:t>
            </a:fld>
            <a:endParaRPr lang="nl-NL"/>
          </a:p>
        </p:txBody>
      </p:sp>
      <p:sp>
        <p:nvSpPr>
          <p:cNvPr id="4" name="Footer Placeholder 3"/>
          <p:cNvSpPr>
            <a:spLocks noGrp="1"/>
          </p:cNvSpPr>
          <p:nvPr>
            <p:ph type="ftr" sz="quarter" idx="11"/>
          </p:nvPr>
        </p:nvSpPr>
        <p:spPr/>
        <p:txBody>
          <a:bodyPr/>
          <a:lstStyle/>
          <a:p>
            <a:endParaRPr lang="nl-NL"/>
          </a:p>
        </p:txBody>
      </p:sp>
      <p:sp>
        <p:nvSpPr>
          <p:cNvPr id="5" name="Slide Number Placeholder 4"/>
          <p:cNvSpPr>
            <a:spLocks noGrp="1"/>
          </p:cNvSpPr>
          <p:nvPr>
            <p:ph type="sldNum" sz="quarter" idx="12"/>
          </p:nvPr>
        </p:nvSpPr>
        <p:spPr/>
        <p:txBody>
          <a:bodyPr/>
          <a:lstStyle/>
          <a:p>
            <a:fld id="{6FA11D8D-0E5E-4E41-8B2C-69C6FB965D99}" type="slidenum">
              <a:rPr lang="nl-NL" smtClean="0"/>
              <a:t>‹nr.›</a:t>
            </a:fld>
            <a:endParaRPr lang="nl-NL"/>
          </a:p>
        </p:txBody>
      </p:sp>
      <p:grpSp>
        <p:nvGrpSpPr>
          <p:cNvPr id="10" name="Group 9"/>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9BD91B9-C3FE-4CDF-8603-66E955A8C470}" type="datetimeFigureOut">
              <a:rPr lang="nl-NL" smtClean="0"/>
              <a:t>3-1-2021</a:t>
            </a:fld>
            <a:endParaRPr lang="nl-NL"/>
          </a:p>
        </p:txBody>
      </p:sp>
      <p:sp>
        <p:nvSpPr>
          <p:cNvPr id="3" name="Footer Placeholder 2"/>
          <p:cNvSpPr>
            <a:spLocks noGrp="1"/>
          </p:cNvSpPr>
          <p:nvPr>
            <p:ph type="ftr" sz="quarter" idx="11"/>
          </p:nvPr>
        </p:nvSpPr>
        <p:spPr/>
        <p:txBody>
          <a:bodyPr/>
          <a:lstStyle/>
          <a:p>
            <a:endParaRPr lang="nl-NL"/>
          </a:p>
        </p:txBody>
      </p:sp>
      <p:sp>
        <p:nvSpPr>
          <p:cNvPr id="4" name="Slide Number Placeholder 3"/>
          <p:cNvSpPr>
            <a:spLocks noGrp="1"/>
          </p:cNvSpPr>
          <p:nvPr>
            <p:ph type="sldNum" sz="quarter" idx="12"/>
          </p:nvPr>
        </p:nvSpPr>
        <p:spPr/>
        <p:txBody>
          <a:bodyPr/>
          <a:lstStyle/>
          <a:p>
            <a:fld id="{6FA11D8D-0E5E-4E41-8B2C-69C6FB965D99}" type="slidenum">
              <a:rPr lang="nl-NL" smtClean="0"/>
              <a:t>‹nr.›</a:t>
            </a:fld>
            <a:endParaRPr lang="nl-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nl-NL"/>
              <a:t>Klik om de stijl te bewerken</a:t>
            </a:r>
            <a:endParaRPr lang="en-US"/>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 om de modelstijlen te bewerken</a:t>
            </a:r>
          </a:p>
        </p:txBody>
      </p:sp>
      <p:sp>
        <p:nvSpPr>
          <p:cNvPr id="5" name="Date Placeholder 4"/>
          <p:cNvSpPr>
            <a:spLocks noGrp="1"/>
          </p:cNvSpPr>
          <p:nvPr>
            <p:ph type="dt" sz="half" idx="10"/>
          </p:nvPr>
        </p:nvSpPr>
        <p:spPr/>
        <p:txBody>
          <a:bodyPr/>
          <a:lstStyle/>
          <a:p>
            <a:fld id="{E9BD91B9-C3FE-4CDF-8603-66E955A8C470}" type="datetimeFigureOut">
              <a:rPr lang="nl-NL" smtClean="0"/>
              <a:t>3-1-2021</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6FA11D8D-0E5E-4E41-8B2C-69C6FB965D99}" type="slidenum">
              <a:rPr lang="nl-NL" smtClean="0"/>
              <a:t>‹nr.›</a:t>
            </a:fld>
            <a:endParaRPr lang="nl-N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nl-NL"/>
              <a:t>Klik om de stijl te bewerken</a:t>
            </a:r>
            <a:endParaRPr lang="en-US"/>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a:t>Klik op het pictogram als u een afbeelding wilt toevoegen</a:t>
            </a:r>
            <a:endParaRPr lang="en-US"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 om de modelstijlen te bewerken</a:t>
            </a:r>
          </a:p>
        </p:txBody>
      </p:sp>
      <p:sp>
        <p:nvSpPr>
          <p:cNvPr id="5" name="Date Placeholder 4"/>
          <p:cNvSpPr>
            <a:spLocks noGrp="1"/>
          </p:cNvSpPr>
          <p:nvPr>
            <p:ph type="dt" sz="half" idx="10"/>
          </p:nvPr>
        </p:nvSpPr>
        <p:spPr/>
        <p:txBody>
          <a:bodyPr/>
          <a:lstStyle/>
          <a:p>
            <a:fld id="{E9BD91B9-C3FE-4CDF-8603-66E955A8C470}" type="datetimeFigureOut">
              <a:rPr lang="nl-NL" smtClean="0"/>
              <a:t>3-1-2021</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6FA11D8D-0E5E-4E41-8B2C-69C6FB965D99}" type="slidenum">
              <a:rPr lang="nl-NL" smtClean="0"/>
              <a:t>‹nr.›</a:t>
            </a:fld>
            <a:endParaRPr lang="nl-N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688490" y="570156"/>
            <a:ext cx="7756263" cy="1054250"/>
          </a:xfrm>
          <a:prstGeom prst="rect">
            <a:avLst/>
          </a:prstGeom>
        </p:spPr>
        <p:txBody>
          <a:bodyPr vert="horz" lIns="91440" tIns="45720" rIns="91440" bIns="45720" rtlCol="0" anchor="ctr">
            <a:noAutofit/>
          </a:bodyPr>
          <a:lstStyle/>
          <a:p>
            <a:r>
              <a:rPr lang="nl-NL"/>
              <a:t>Klik om de stijl te bewerken</a:t>
            </a:r>
            <a:endParaRPr lang="en-US" dirty="0"/>
          </a:p>
        </p:txBody>
      </p:sp>
      <p:sp>
        <p:nvSpPr>
          <p:cNvPr id="3" name="Text Placeholder 2"/>
          <p:cNvSpPr>
            <a:spLocks noGrp="1"/>
          </p:cNvSpPr>
          <p:nvPr>
            <p:ph type="body" idx="1"/>
          </p:nvPr>
        </p:nvSpPr>
        <p:spPr>
          <a:xfrm>
            <a:off x="699247" y="2248347"/>
            <a:ext cx="7745505" cy="3877815"/>
          </a:xfrm>
          <a:prstGeom prst="rect">
            <a:avLst/>
          </a:prstGeom>
        </p:spPr>
        <p:txBody>
          <a:bodyPr vert="horz" lIns="91440" tIns="45720" rIns="91440" bIns="45720" rtlCol="0">
            <a:normAutofit/>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2"/>
          </p:nvPr>
        </p:nvSpPr>
        <p:spPr>
          <a:xfrm>
            <a:off x="360378" y="6161442"/>
            <a:ext cx="2133600" cy="365125"/>
          </a:xfrm>
          <a:prstGeom prst="rect">
            <a:avLst/>
          </a:prstGeom>
        </p:spPr>
        <p:txBody>
          <a:bodyPr vert="horz" lIns="91440" tIns="45720" rIns="91440" bIns="45720" rtlCol="0" anchor="ctr"/>
          <a:lstStyle>
            <a:lvl1pPr algn="l">
              <a:defRPr sz="1200">
                <a:solidFill>
                  <a:schemeClr val="tx2"/>
                </a:solidFill>
              </a:defRPr>
            </a:lvl1pPr>
          </a:lstStyle>
          <a:p>
            <a:fld id="{E9BD91B9-C3FE-4CDF-8603-66E955A8C470}" type="datetimeFigureOut">
              <a:rPr lang="nl-NL" smtClean="0"/>
              <a:t>3-1-2021</a:t>
            </a:fld>
            <a:endParaRPr lang="nl-NL"/>
          </a:p>
        </p:txBody>
      </p:sp>
      <p:sp>
        <p:nvSpPr>
          <p:cNvPr id="5" name="Footer Placeholder 4"/>
          <p:cNvSpPr>
            <a:spLocks noGrp="1"/>
          </p:cNvSpPr>
          <p:nvPr>
            <p:ph type="ftr" sz="quarter" idx="3"/>
          </p:nvPr>
        </p:nvSpPr>
        <p:spPr>
          <a:xfrm>
            <a:off x="3124200" y="6161442"/>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nl-NL"/>
          </a:p>
        </p:txBody>
      </p:sp>
      <p:sp>
        <p:nvSpPr>
          <p:cNvPr id="6" name="Slide Number Placeholder 5"/>
          <p:cNvSpPr>
            <a:spLocks noGrp="1"/>
          </p:cNvSpPr>
          <p:nvPr>
            <p:ph type="sldNum" sz="quarter" idx="4"/>
          </p:nvPr>
        </p:nvSpPr>
        <p:spPr>
          <a:xfrm>
            <a:off x="6639264" y="6161442"/>
            <a:ext cx="2133600" cy="365125"/>
          </a:xfrm>
          <a:prstGeom prst="rect">
            <a:avLst/>
          </a:prstGeom>
        </p:spPr>
        <p:txBody>
          <a:bodyPr vert="horz" lIns="91440" tIns="45720" rIns="91440" bIns="45720" rtlCol="0" anchor="ctr"/>
          <a:lstStyle>
            <a:lvl1pPr algn="r">
              <a:defRPr sz="1200">
                <a:solidFill>
                  <a:schemeClr val="tx2"/>
                </a:solidFill>
              </a:defRPr>
            </a:lvl1pPr>
          </a:lstStyle>
          <a:p>
            <a:fld id="{6FA11D8D-0E5E-4E41-8B2C-69C6FB965D99}" type="slidenum">
              <a:rPr lang="nl-NL" smtClean="0"/>
              <a:t>‹nr.›</a:t>
            </a:fld>
            <a:endParaRPr lang="nl-NL"/>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nl-NL" dirty="0"/>
              <a:t>Franz Kafka: </a:t>
            </a:r>
            <a:br>
              <a:rPr lang="nl-NL" dirty="0"/>
            </a:br>
            <a:r>
              <a:rPr lang="nl-NL" dirty="0"/>
              <a:t>Die </a:t>
            </a:r>
            <a:r>
              <a:rPr lang="nl-NL" dirty="0" err="1"/>
              <a:t>Verwandlung</a:t>
            </a:r>
            <a:endParaRPr lang="nl-NL" dirty="0"/>
          </a:p>
        </p:txBody>
      </p:sp>
      <p:sp>
        <p:nvSpPr>
          <p:cNvPr id="3" name="Ondertitel 2"/>
          <p:cNvSpPr>
            <a:spLocks noGrp="1"/>
          </p:cNvSpPr>
          <p:nvPr>
            <p:ph type="subTitle" idx="1"/>
          </p:nvPr>
        </p:nvSpPr>
        <p:spPr/>
        <p:txBody>
          <a:bodyPr vert="horz" lIns="91440" tIns="45720" rIns="91440" bIns="45720" rtlCol="0" anchor="t">
            <a:normAutofit/>
          </a:bodyPr>
          <a:lstStyle/>
          <a:p>
            <a:r>
              <a:rPr lang="nl-NL" dirty="0"/>
              <a:t>5 vwo</a:t>
            </a:r>
          </a:p>
          <a:p>
            <a:r>
              <a:rPr lang="nl-NL" dirty="0" err="1"/>
              <a:t>Unterrichtsstunde</a:t>
            </a:r>
            <a:r>
              <a:rPr lang="nl-NL" dirty="0"/>
              <a:t> 3/4</a:t>
            </a:r>
          </a:p>
        </p:txBody>
      </p:sp>
    </p:spTree>
    <p:extLst>
      <p:ext uri="{BB962C8B-B14F-4D97-AF65-F5344CB8AC3E}">
        <p14:creationId xmlns:p14="http://schemas.microsoft.com/office/powerpoint/2010/main" val="37154307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p:cNvSpPr>
            <a:spLocks noGrp="1"/>
          </p:cNvSpPr>
          <p:nvPr>
            <p:ph idx="1"/>
          </p:nvPr>
        </p:nvSpPr>
        <p:spPr/>
        <p:txBody>
          <a:bodyPr vert="horz" lIns="91440" tIns="45720" rIns="91440" bIns="45720" rtlCol="0" anchor="t">
            <a:normAutofit/>
          </a:bodyPr>
          <a:lstStyle/>
          <a:p>
            <a:r>
              <a:rPr lang="nl-NL" dirty="0"/>
              <a:t>Was </a:t>
            </a:r>
            <a:r>
              <a:rPr lang="nl-NL" dirty="0" err="1"/>
              <a:t>passierte</a:t>
            </a:r>
            <a:r>
              <a:rPr lang="nl-NL" dirty="0"/>
              <a:t> bis </a:t>
            </a:r>
            <a:r>
              <a:rPr lang="nl-NL" dirty="0" err="1"/>
              <a:t>jetzt</a:t>
            </a:r>
            <a:r>
              <a:rPr lang="nl-NL" dirty="0"/>
              <a:t> in der </a:t>
            </a:r>
            <a:r>
              <a:rPr lang="nl-NL" dirty="0" err="1"/>
              <a:t>Geschichte</a:t>
            </a:r>
            <a:r>
              <a:rPr lang="nl-NL" dirty="0"/>
              <a:t> </a:t>
            </a:r>
            <a:r>
              <a:rPr lang="nl-NL" i="1" dirty="0"/>
              <a:t>Die </a:t>
            </a:r>
            <a:r>
              <a:rPr lang="nl-NL" i="1" dirty="0" err="1"/>
              <a:t>Verwandlung</a:t>
            </a:r>
            <a:r>
              <a:rPr lang="nl-NL" dirty="0"/>
              <a:t>?</a:t>
            </a:r>
          </a:p>
          <a:p>
            <a:r>
              <a:rPr lang="nl-NL" dirty="0"/>
              <a:t>Wie </a:t>
            </a:r>
            <a:r>
              <a:rPr lang="nl-NL" dirty="0" err="1"/>
              <a:t>sieht</a:t>
            </a:r>
            <a:r>
              <a:rPr lang="nl-NL" dirty="0"/>
              <a:t> Gregor </a:t>
            </a:r>
            <a:r>
              <a:rPr lang="nl-NL" dirty="0" err="1"/>
              <a:t>nochmal</a:t>
            </a:r>
            <a:r>
              <a:rPr lang="nl-NL" dirty="0"/>
              <a:t> </a:t>
            </a:r>
            <a:r>
              <a:rPr lang="nl-NL" dirty="0" err="1"/>
              <a:t>aus</a:t>
            </a:r>
            <a:r>
              <a:rPr lang="nl-NL" dirty="0"/>
              <a:t>?</a:t>
            </a:r>
          </a:p>
        </p:txBody>
      </p:sp>
      <p:sp>
        <p:nvSpPr>
          <p:cNvPr id="3" name="Titel 2"/>
          <p:cNvSpPr>
            <a:spLocks noGrp="1"/>
          </p:cNvSpPr>
          <p:nvPr>
            <p:ph type="title"/>
          </p:nvPr>
        </p:nvSpPr>
        <p:spPr/>
        <p:txBody>
          <a:bodyPr/>
          <a:lstStyle/>
          <a:p>
            <a:r>
              <a:rPr lang="nl-NL" dirty="0"/>
              <a:t>Vorige </a:t>
            </a:r>
            <a:r>
              <a:rPr lang="nl-NL" dirty="0" err="1"/>
              <a:t>Stunde</a:t>
            </a:r>
            <a:endParaRPr lang="nl-NL" dirty="0"/>
          </a:p>
        </p:txBody>
      </p:sp>
    </p:spTree>
    <p:extLst>
      <p:ext uri="{BB962C8B-B14F-4D97-AF65-F5344CB8AC3E}">
        <p14:creationId xmlns:p14="http://schemas.microsoft.com/office/powerpoint/2010/main" val="32237719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416A2FB8-4AA7-442B-8313-635D8A547542}"/>
              </a:ext>
            </a:extLst>
          </p:cNvPr>
          <p:cNvSpPr>
            <a:spLocks noGrp="1"/>
          </p:cNvSpPr>
          <p:nvPr>
            <p:ph idx="1"/>
          </p:nvPr>
        </p:nvSpPr>
        <p:spPr>
          <a:xfrm>
            <a:off x="699247" y="2248347"/>
            <a:ext cx="7745505" cy="4609653"/>
          </a:xfrm>
        </p:spPr>
        <p:txBody>
          <a:bodyPr vert="horz" lIns="91440" tIns="45720" rIns="91440" bIns="45720" rtlCol="0" anchor="t">
            <a:normAutofit fontScale="92500" lnSpcReduction="10000"/>
          </a:bodyPr>
          <a:lstStyle/>
          <a:p>
            <a:r>
              <a:rPr lang="nl-NL" dirty="0">
                <a:ea typeface="+mn-lt"/>
                <a:cs typeface="+mn-lt"/>
              </a:rPr>
              <a:t>Schrijf zelf een kafkaëske tekst. De tekst moet minstens 150 woorden lang zijn. Werk je in een tweetal, moet de tekst minstens 250 woorden zijn. Je mag hier gedurende twee lessen aan werken. Kies een van de volgende opdrachten:</a:t>
            </a:r>
            <a:endParaRPr lang="nl-NL" dirty="0"/>
          </a:p>
          <a:p>
            <a:pPr lvl="1"/>
            <a:r>
              <a:rPr lang="nl-NL" dirty="0">
                <a:ea typeface="+mn-lt"/>
                <a:cs typeface="+mn-lt"/>
              </a:rPr>
              <a:t>Bedenk zelf een kafkaëske tekst, van begin tot einde.</a:t>
            </a:r>
            <a:endParaRPr lang="nl-NL" dirty="0"/>
          </a:p>
          <a:p>
            <a:pPr lvl="1"/>
            <a:r>
              <a:rPr lang="nl-NL" dirty="0">
                <a:ea typeface="+mn-lt"/>
                <a:cs typeface="+mn-lt"/>
              </a:rPr>
              <a:t>Bedenk een eigen einde voor </a:t>
            </a:r>
            <a:r>
              <a:rPr lang="nl-NL" dirty="0" err="1">
                <a:ea typeface="+mn-lt"/>
                <a:cs typeface="+mn-lt"/>
              </a:rPr>
              <a:t>Kafka’s</a:t>
            </a:r>
            <a:r>
              <a:rPr lang="nl-NL" dirty="0">
                <a:ea typeface="+mn-lt"/>
                <a:cs typeface="+mn-lt"/>
              </a:rPr>
              <a:t> teksten. Uiteraard mag je niet het originele einde gebruiken. Kies een van de onderstaande openingen. </a:t>
            </a:r>
            <a:endParaRPr lang="nl-NL" dirty="0"/>
          </a:p>
          <a:p>
            <a:r>
              <a:rPr lang="nl-NL" dirty="0">
                <a:ea typeface="+mn-lt"/>
                <a:cs typeface="+mn-lt"/>
              </a:rPr>
              <a:t>Leg daarna uit waarom jouw tekst een kafkaëske tekst is en welke typisch kafkaëske elementen en thema’s erin voorkomen. Gebruik hiervoor minstens 50 woorden.</a:t>
            </a:r>
          </a:p>
          <a:p>
            <a:r>
              <a:rPr lang="nl-NL" dirty="0">
                <a:ea typeface="+mn-lt"/>
                <a:cs typeface="+mn-lt"/>
              </a:rPr>
              <a:t>Online woordenboek is toegestaan</a:t>
            </a:r>
          </a:p>
          <a:p>
            <a:r>
              <a:rPr lang="nl-NL" dirty="0"/>
              <a:t>Een beoordeling van de schrijfopdracht komt in Magister</a:t>
            </a:r>
          </a:p>
        </p:txBody>
      </p:sp>
      <p:sp>
        <p:nvSpPr>
          <p:cNvPr id="3" name="Titel 2">
            <a:extLst>
              <a:ext uri="{FF2B5EF4-FFF2-40B4-BE49-F238E27FC236}">
                <a16:creationId xmlns:a16="http://schemas.microsoft.com/office/drawing/2014/main" id="{75BF222F-D74F-4867-8578-DEEF90100C0A}"/>
              </a:ext>
            </a:extLst>
          </p:cNvPr>
          <p:cNvSpPr>
            <a:spLocks noGrp="1"/>
          </p:cNvSpPr>
          <p:nvPr>
            <p:ph type="title"/>
          </p:nvPr>
        </p:nvSpPr>
        <p:spPr/>
        <p:txBody>
          <a:bodyPr/>
          <a:lstStyle/>
          <a:p>
            <a:r>
              <a:rPr lang="nl-NL" dirty="0" err="1"/>
              <a:t>Aufgabe</a:t>
            </a:r>
            <a:r>
              <a:rPr lang="nl-NL" dirty="0"/>
              <a:t>: </a:t>
            </a:r>
            <a:br>
              <a:rPr lang="en-US" dirty="0"/>
            </a:br>
            <a:r>
              <a:rPr lang="nl-NL" dirty="0" err="1"/>
              <a:t>Kreativ</a:t>
            </a:r>
            <a:r>
              <a:rPr lang="nl-NL" dirty="0"/>
              <a:t> </a:t>
            </a:r>
            <a:r>
              <a:rPr lang="nl-NL" dirty="0" err="1"/>
              <a:t>schreiben</a:t>
            </a:r>
            <a:endParaRPr lang="nl-NL" dirty="0"/>
          </a:p>
        </p:txBody>
      </p:sp>
    </p:spTree>
    <p:extLst>
      <p:ext uri="{BB962C8B-B14F-4D97-AF65-F5344CB8AC3E}">
        <p14:creationId xmlns:p14="http://schemas.microsoft.com/office/powerpoint/2010/main" val="16196768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Hardcover">
  <a:themeElements>
    <a:clrScheme name="Hardcover">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Hardcover">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Hardcover">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Hardcover</Template>
  <TotalTime>0</TotalTime>
  <Words>151</Words>
  <Application>Microsoft Office PowerPoint</Application>
  <PresentationFormat>Diavoorstelling (4:3)</PresentationFormat>
  <Paragraphs>13</Paragraphs>
  <Slides>3</Slides>
  <Notes>0</Notes>
  <HiddenSlides>0</HiddenSlides>
  <MMClips>0</MMClips>
  <ScaleCrop>false</ScaleCrop>
  <HeadingPairs>
    <vt:vector size="6" baseType="variant">
      <vt:variant>
        <vt:lpstr>Gebruikte lettertypen</vt:lpstr>
      </vt:variant>
      <vt:variant>
        <vt:i4>4</vt:i4>
      </vt:variant>
      <vt:variant>
        <vt:lpstr>Thema</vt:lpstr>
      </vt:variant>
      <vt:variant>
        <vt:i4>1</vt:i4>
      </vt:variant>
      <vt:variant>
        <vt:lpstr>Diatitels</vt:lpstr>
      </vt:variant>
      <vt:variant>
        <vt:i4>3</vt:i4>
      </vt:variant>
    </vt:vector>
  </HeadingPairs>
  <TitlesOfParts>
    <vt:vector size="8" baseType="lpstr">
      <vt:lpstr>Arial</vt:lpstr>
      <vt:lpstr>Book Antiqua</vt:lpstr>
      <vt:lpstr>Calibri</vt:lpstr>
      <vt:lpstr>Wingdings</vt:lpstr>
      <vt:lpstr>Hardcover</vt:lpstr>
      <vt:lpstr>Franz Kafka:  Die Verwandlung</vt:lpstr>
      <vt:lpstr>Vorige Stunde</vt:lpstr>
      <vt:lpstr>Aufgabe:  Kreativ schreiben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Franz Kafka: Einführung</dc:title>
  <dc:creator>Rianne</dc:creator>
  <cp:lastModifiedBy>Langbroek, Thomas</cp:lastModifiedBy>
  <cp:revision>101</cp:revision>
  <dcterms:created xsi:type="dcterms:W3CDTF">2019-11-03T14:54:43Z</dcterms:created>
  <dcterms:modified xsi:type="dcterms:W3CDTF">2021-01-03T10:52:07Z</dcterms:modified>
</cp:coreProperties>
</file>